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3" d="100"/>
          <a:sy n="103" d="100"/>
        </p:scale>
        <p:origin x="31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A1B-76BD-8E66-F014-DD32978ED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5604-094D-46F7-0E8F-DA6C68FC6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1A6BD-CF51-8262-A503-A4E862E9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BE7D-B24E-EC3A-728E-1E001E19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47141-2004-6CBE-F802-5A1959B6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09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8A3B-4E1B-C4DE-8511-8F5F63DB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5B860-F15F-D15A-9986-AB336BB5B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AD948-71B2-8E0A-3226-0288AF186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A96C1-95E0-EE86-FF99-6E027C820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9567F-28D5-EBDC-174D-71DB2CEF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06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8EBDA-62F4-A98F-C0EC-AFF9A92AE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62671-DB20-81A8-301D-6C8F2D9FE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505B0-2785-F124-884A-9FC4A3BC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30385-E8C6-24EA-AF47-E269AC6E3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5669C-136C-8A82-0F41-113A67DCB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01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A769-7B06-B602-D95E-87A70222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BB25F-A66C-1284-F2B8-2AC962DC4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75F51-D186-7416-2D94-C8B62A09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9FC09-7D76-CB8B-B6F6-F3884066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130AB-02A5-4DC8-789F-7F057B3E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073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9C0E-A801-FC8D-AEA7-A222A528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B7116-01A5-0D16-1ABE-39F8D29FE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0B1C-634E-28CA-8FA5-B8A97C81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4D450-EBEF-D125-6188-508CE72E3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36411-31B2-8954-CF18-EACC94F3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7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B156-E640-C6C3-B367-D494ABD7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9B9C-5993-5ECD-E792-9D1B4D0E3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CBD4E-3C1D-39AE-6607-438C58452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CA524-6C0B-6DD9-5F68-DF0595B3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72C12-2007-42B6-ED6D-5B9E8DBE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12E81-DD28-0C91-7B02-C067415F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20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98A6-6570-40E5-C63D-61CE8BC3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B8FF3-DBF5-9A3C-89FC-BC83E34BD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843C2-504E-08BE-A145-74FFE2A13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C13B72-E239-1F7A-46CE-6D1650BAFE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C6DAE-725A-5D53-CD56-E1A578759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6D7FF-1D6E-1292-50E2-53D53B0F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12F475-5EBC-673A-BC72-2762B5A3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07E289-F072-5D8F-635D-7ED72E89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6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82B7-C11F-FBA7-5928-3AC07C33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014EC2-783D-BB26-3601-388B049A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2371F-BDBF-0D6A-2357-C88D4AA4E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25858-CB70-D302-6503-CE5FDF94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18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E6B95-C613-FB37-6D79-B313C911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19E75-6161-40F3-E89E-1E2938D7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ECBED-D61E-F73D-086D-D34B6232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72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1151-BC20-3643-1CBE-58545B7C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66FDF-405E-81D9-1690-AFDFEFC0C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8E5AA-FE88-544F-E44D-A24A6F62A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B6118-4946-012B-C080-99220076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C0F9C-4E02-2292-54BC-840A8407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695D2-3DCB-D83E-9855-A229584AD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67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B134-9430-7924-2646-19FC20CC1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41150A-7F09-4CBA-3E67-B45DEBC61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9F927-6FB6-04FD-0CA3-2E84768C5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AA0C6-C830-1D9D-291B-739C220E9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9FE32-3C2B-67DF-EE6D-F39E06A1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3D171-3E9F-D10C-5667-8A204C8A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783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B51BD0-42C4-7475-9946-B3A13762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3AD2-C81C-8408-949D-16E7FA783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812C9-9966-63E1-07A0-3405E71FF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00454-1F64-45E2-89C3-7FD4E6B09284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25270-BE3E-B25E-167C-259A04DFD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A2B91-71C1-834D-75DF-5F7DE7935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18602-D205-4FFD-AB15-07442F56B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3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7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8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F6E3CB-2C15-8054-A74E-660009153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Cars66</a:t>
            </a:r>
            <a:endParaRPr lang="en-IN" sz="72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12A43-6E61-8F61-DFAB-7BB3D4991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By Eniya vignesh</a:t>
            </a:r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937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98C15-2544-BC4E-903B-FE072AFC70D4}"/>
              </a:ext>
            </a:extLst>
          </p:cNvPr>
          <p:cNvSpPr txBox="1"/>
          <p:nvPr/>
        </p:nvSpPr>
        <p:spPr>
          <a:xfrm>
            <a:off x="838199" y="1174819"/>
            <a:ext cx="4826795" cy="28583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rPr>
              <a:t>We can update a product by clicking update product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8FAB1-5B75-1C79-DD11-B3B1A2F97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8" r="15381" b="2"/>
          <a:stretch/>
        </p:blipFill>
        <p:spPr>
          <a:xfrm>
            <a:off x="6096000" y="841375"/>
            <a:ext cx="5260975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7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B79B5-80E3-FA63-6C26-960B9D714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1" r="14604"/>
          <a:stretch/>
        </p:blipFill>
        <p:spPr>
          <a:xfrm>
            <a:off x="4375544" y="9535"/>
            <a:ext cx="7177878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8" name="Group 8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FC8CAF-6150-FF67-F2B8-719F4AF9E414}"/>
              </a:ext>
            </a:extLst>
          </p:cNvPr>
          <p:cNvSpPr txBox="1"/>
          <p:nvPr/>
        </p:nvSpPr>
        <p:spPr>
          <a:xfrm>
            <a:off x="304800" y="3343275"/>
            <a:ext cx="3577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 can log in using user log in id and password. Then the user home page will launch. </a:t>
            </a: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21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602E5-8E3E-CA00-3668-50B0009D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174"/>
            <a:ext cx="12192000" cy="5838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59DA4-7AF5-C091-2094-1B043C244207}"/>
              </a:ext>
            </a:extLst>
          </p:cNvPr>
          <p:cNvSpPr txBox="1"/>
          <p:nvPr/>
        </p:nvSpPr>
        <p:spPr>
          <a:xfrm>
            <a:off x="3143250" y="495300"/>
            <a:ext cx="634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We can launch products page by clicking products menu in header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9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227AD-3256-C0DC-D50C-3FB41D7E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413E0-AE24-B4E5-DADF-AD0DAFB607D4}"/>
              </a:ext>
            </a:extLst>
          </p:cNvPr>
          <p:cNvSpPr txBox="1"/>
          <p:nvPr/>
        </p:nvSpPr>
        <p:spPr>
          <a:xfrm>
            <a:off x="2556588" y="1091682"/>
            <a:ext cx="732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Franklin Gothic Book" panose="020B0503020102020204" pitchFamily="34" charset="0"/>
              </a:rPr>
              <a:t>If we click 1</a:t>
            </a:r>
            <a:r>
              <a:rPr lang="en-US" baseline="30000" dirty="0">
                <a:solidFill>
                  <a:srgbClr val="002060"/>
                </a:solidFill>
                <a:latin typeface="Franklin Gothic Book" panose="020B0503020102020204" pitchFamily="34" charset="0"/>
              </a:rPr>
              <a:t>st</a:t>
            </a:r>
            <a:r>
              <a:rPr lang="en-US" dirty="0">
                <a:solidFill>
                  <a:srgbClr val="002060"/>
                </a:solidFill>
                <a:latin typeface="Franklin Gothic Book" panose="020B0503020102020204" pitchFamily="34" charset="0"/>
              </a:rPr>
              <a:t> product the we see view reviews drop down in that we can see reviews. And we can share our ideas.</a:t>
            </a:r>
            <a:endParaRPr lang="en-IN" dirty="0">
              <a:solidFill>
                <a:srgbClr val="002060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43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B36E4-DBE3-E093-F420-68E33179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4" y="11476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335318-550A-5DAD-D0DD-C88ADDA894CE}"/>
              </a:ext>
            </a:extLst>
          </p:cNvPr>
          <p:cNvSpPr txBox="1"/>
          <p:nvPr/>
        </p:nvSpPr>
        <p:spPr>
          <a:xfrm>
            <a:off x="2286000" y="475861"/>
            <a:ext cx="797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products spec by clicking drop down menu.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734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133F31-1D11-AD57-9CBD-1B0E9E3C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12"/>
            <a:ext cx="12192000" cy="5756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64894D-3C02-C46C-3168-3D6FE4EA0993}"/>
              </a:ext>
            </a:extLst>
          </p:cNvPr>
          <p:cNvSpPr txBox="1"/>
          <p:nvPr/>
        </p:nvSpPr>
        <p:spPr>
          <a:xfrm>
            <a:off x="2062065" y="0"/>
            <a:ext cx="765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we body specs by clicking drop down menu in product page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42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FB4F3-7B13-7463-B7D7-878146C6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088" y="1354820"/>
            <a:ext cx="8748712" cy="23699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Dreaming Outloud Pro" panose="020B0604020202020204" pitchFamily="66" charset="0"/>
                <a:cs typeface="Dreaming Outloud Pro" panose="020B0604020202020204" pitchFamily="66" charset="0"/>
              </a:rPr>
              <a:t>Thank you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923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45BF01-625E-4022-91E5-488DB3FCB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0658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D97D6-6BEB-496B-B204-E7769EAD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745736"/>
            <a:ext cx="3703320" cy="1366528"/>
          </a:xfrm>
          <a:solidFill>
            <a:schemeClr val="tx1">
              <a:alpha val="50000"/>
            </a:schemeClr>
          </a:solidFill>
          <a:ln w="25400" cap="sq" cmpd="sng">
            <a:solidFill>
              <a:schemeClr val="bg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Bauhaus 93" panose="04030905020B02020C02" pitchFamily="82" charset="0"/>
              </a:rPr>
              <a:t>Problem Statement</a:t>
            </a:r>
            <a:endParaRPr lang="en-IN" sz="28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442549-290E-4B7E-892E-F2DB911DD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7" y="-2"/>
            <a:ext cx="7537704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B59D-4FA9-EFD2-FB5D-BEFF6A942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4377" y="640080"/>
            <a:ext cx="6049953" cy="2523854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Admin Flow:</a:t>
            </a:r>
          </a:p>
          <a:p>
            <a:r>
              <a:rPr lang="en-US" sz="2000" dirty="0"/>
              <a:t>Admins can add a new product with full information about the product.</a:t>
            </a:r>
          </a:p>
          <a:p>
            <a:r>
              <a:rPr lang="en-US" sz="2000" dirty="0"/>
              <a:t>Admins can edit if the product have any changes and delete the product if the product is removed.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FEC8A-81C7-1455-108C-FBFE5E9C5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4377" y="3671317"/>
            <a:ext cx="6059423" cy="2505646"/>
          </a:xfrm>
        </p:spPr>
        <p:txBody>
          <a:bodyPr>
            <a:normAutofit/>
          </a:bodyPr>
          <a:lstStyle/>
          <a:p>
            <a:r>
              <a:rPr lang="en-US" sz="2000" dirty="0"/>
              <a:t>User Flow:</a:t>
            </a:r>
          </a:p>
          <a:p>
            <a:r>
              <a:rPr lang="en-US" sz="2000" dirty="0">
                <a:effectLst/>
              </a:rPr>
              <a:t>The user can login and check the products that have been listed on the user's home page.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Users can see the product details with </a:t>
            </a:r>
            <a:r>
              <a:rPr lang="en-US" sz="2000" dirty="0" err="1">
                <a:effectLst/>
              </a:rPr>
              <a:t>pictures.and</a:t>
            </a:r>
            <a:r>
              <a:rPr lang="en-US" sz="2000" dirty="0">
                <a:effectLst/>
              </a:rPr>
              <a:t> can see the product </a:t>
            </a:r>
            <a:r>
              <a:rPr lang="en-US" sz="2000" dirty="0" err="1">
                <a:effectLst/>
              </a:rPr>
              <a:t>reviews,details</a:t>
            </a:r>
            <a:r>
              <a:rPr lang="en-US" sz="20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770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BD55EB-F1C1-4F41-648E-1ED01A29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" y="1641752"/>
            <a:ext cx="4177717" cy="3213277"/>
          </a:xfrm>
        </p:spPr>
        <p:txBody>
          <a:bodyPr anchor="t"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Requirements</a:t>
            </a:r>
            <a:endParaRPr lang="en-IN" sz="40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80FBA-23CD-2478-4A81-3085BB198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en-US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An angular material is used.</a:t>
            </a:r>
            <a:endParaRPr lang="en-IN" sz="18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Using pipes, </a:t>
            </a:r>
            <a:r>
              <a:rPr lang="en-US" sz="1800" dirty="0" err="1">
                <a:latin typeface="Calibri" panose="020F0502020204030204" pitchFamily="34" charset="0"/>
              </a:rPr>
              <a:t>T</a:t>
            </a:r>
            <a:r>
              <a:rPr lang="en-US" sz="18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ypefilter</a:t>
            </a:r>
            <a:r>
              <a:rPr lang="en-US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 is done.</a:t>
            </a:r>
            <a:endParaRPr lang="en-IN" sz="16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Using lazy loading, the login/logout function is done.</a:t>
            </a:r>
            <a:endParaRPr lang="en-IN" sz="16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Using service calls (Get, Post, Update, Delete) these operations are done.</a:t>
            </a:r>
            <a:endParaRPr lang="en-IN" sz="16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Using Routing concept, to navigate one page to another page.</a:t>
            </a:r>
            <a:endParaRPr lang="en-IN" sz="1600" dirty="0">
              <a:effectLst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2846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C6BC2-155D-E664-1AB9-4BD6A2A1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437" y="1641752"/>
            <a:ext cx="2866412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Login Page</a:t>
            </a:r>
            <a:endParaRPr lang="en-IN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Content Placeholder 4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0CEFD238-AE39-64C1-6AA7-61205E64B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8" r="9636" b="2"/>
          <a:stretch/>
        </p:blipFill>
        <p:spPr>
          <a:xfrm>
            <a:off x="587229" y="1498600"/>
            <a:ext cx="6962863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21" name="Group 13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BE928F8-2981-B9E1-A80B-EAC165192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8598" y="3146400"/>
            <a:ext cx="3294252" cy="268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We can log in by admin login and user login</a:t>
            </a:r>
          </a:p>
        </p:txBody>
      </p:sp>
    </p:spTree>
    <p:extLst>
      <p:ext uri="{BB962C8B-B14F-4D97-AF65-F5344CB8AC3E}">
        <p14:creationId xmlns:p14="http://schemas.microsoft.com/office/powerpoint/2010/main" val="1888964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F5A94B-9D2F-6BAE-5E31-28D32559B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8" t="9091" r="18588"/>
          <a:stretch/>
        </p:blipFill>
        <p:spPr>
          <a:xfrm>
            <a:off x="4723002" y="10"/>
            <a:ext cx="7468998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D4BB6-879F-6C55-D6D2-E53337A10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Login Screen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5769FC-46EF-CAF1-31D3-1D835147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effectLst/>
              </a:rPr>
              <a:t>If the Administrator or User doesn’t enter the login credential and tries to login, an incorrect message will be shown asking them to fill out all the details in the form.</a:t>
            </a:r>
          </a:p>
        </p:txBody>
      </p:sp>
    </p:spTree>
    <p:extLst>
      <p:ext uri="{BB962C8B-B14F-4D97-AF65-F5344CB8AC3E}">
        <p14:creationId xmlns:p14="http://schemas.microsoft.com/office/powerpoint/2010/main" val="262828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D71DE-462A-C1F7-C763-3FB6ED73F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In Log in page</a:t>
            </a:r>
            <a:endParaRPr lang="en-IN" sz="40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7334C-2CE3-0CF0-E8A2-9E0AC7ECD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If we click ok in warring message box it will go to admin home or user home page</a:t>
            </a:r>
            <a:endParaRPr lang="en-IN" sz="2000">
              <a:solidFill>
                <a:schemeClr val="tx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3E12EE-9EC9-4804-4D65-869CAC4C6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42" y="1205444"/>
            <a:ext cx="11525864" cy="106614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96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13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3" name="Oval 14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21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23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C40C446-009F-338F-E9C3-116C50AB4CE4}"/>
              </a:ext>
            </a:extLst>
          </p:cNvPr>
          <p:cNvSpPr txBox="1"/>
          <p:nvPr/>
        </p:nvSpPr>
        <p:spPr>
          <a:xfrm>
            <a:off x="629640" y="4038037"/>
            <a:ext cx="5107366" cy="208742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If we click add products. </a:t>
            </a:r>
          </a:p>
        </p:txBody>
      </p:sp>
      <p:pic>
        <p:nvPicPr>
          <p:cNvPr id="3" name="Picture 2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73AB2AAE-349E-D437-DBC2-7213091B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9" y="1057666"/>
            <a:ext cx="10843065" cy="23854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166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AECDC23-4439-D512-6D1F-BF87049A0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r="35364" b="593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3E619-750F-50A0-DAEB-E3DE883E1C4F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7030A0"/>
                </a:solidFill>
                <a:latin typeface="Arabic Typesetting" panose="03020402040406030203" pitchFamily="66" charset="-78"/>
                <a:ea typeface="+mj-ea"/>
                <a:cs typeface="Arabic Typesetting" panose="03020402040406030203" pitchFamily="66" charset="-78"/>
              </a:rPr>
              <a:t>Admin can add new products by clicking add product.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87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F9F57-7329-75E9-AEED-8410D3C36C14}"/>
              </a:ext>
            </a:extLst>
          </p:cNvPr>
          <p:cNvSpPr txBox="1"/>
          <p:nvPr/>
        </p:nvSpPr>
        <p:spPr>
          <a:xfrm>
            <a:off x="640080" y="5576887"/>
            <a:ext cx="1091184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+mj-lt"/>
                <a:ea typeface="+mj-ea"/>
                <a:cs typeface="+mj-cs"/>
              </a:rPr>
              <a:t>In admin user log in: We can update or change the details by clicking view products in home page.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0B8AF-9F85-E600-4B1A-176C6CCF0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0" r="1" b="854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3811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Office PowerPoint</Application>
  <PresentationFormat>Widescreen</PresentationFormat>
  <Paragraphs>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Algerian</vt:lpstr>
      <vt:lpstr>Arabic Typesetting</vt:lpstr>
      <vt:lpstr>Arial</vt:lpstr>
      <vt:lpstr>Arial Black</vt:lpstr>
      <vt:lpstr>Bauhaus 93</vt:lpstr>
      <vt:lpstr>Calibri</vt:lpstr>
      <vt:lpstr>Calibri Light</vt:lpstr>
      <vt:lpstr>Dreaming Outloud Pro</vt:lpstr>
      <vt:lpstr>Franklin Gothic Book</vt:lpstr>
      <vt:lpstr>Office Theme</vt:lpstr>
      <vt:lpstr>Cars66</vt:lpstr>
      <vt:lpstr>Problem Statement</vt:lpstr>
      <vt:lpstr>Requirements</vt:lpstr>
      <vt:lpstr>Login Page</vt:lpstr>
      <vt:lpstr>Login Screen</vt:lpstr>
      <vt:lpstr>In Log 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Cars66</dc:title>
  <dc:creator>Eniya Vignesh</dc:creator>
  <cp:lastModifiedBy>Eniya Vignesh</cp:lastModifiedBy>
  <cp:revision>1</cp:revision>
  <dcterms:created xsi:type="dcterms:W3CDTF">2023-07-07T11:25:31Z</dcterms:created>
  <dcterms:modified xsi:type="dcterms:W3CDTF">2023-07-07T12:34:58Z</dcterms:modified>
</cp:coreProperties>
</file>